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63" r:id="rId4"/>
    <p:sldId id="262" r:id="rId5"/>
    <p:sldId id="265" r:id="rId6"/>
    <p:sldId id="266" r:id="rId7"/>
    <p:sldId id="269" r:id="rId8"/>
    <p:sldId id="267" r:id="rId9"/>
    <p:sldId id="268" r:id="rId10"/>
    <p:sldId id="270" r:id="rId11"/>
    <p:sldId id="271" r:id="rId12"/>
  </p:sldIdLst>
  <p:sldSz cx="13970000" cy="10795000"/>
  <p:notesSz cx="7102475" cy="9388475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15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273175" y="704850"/>
            <a:ext cx="4556125" cy="3519488"/>
          </a:xfrm>
          <a:prstGeom prst="rect">
            <a:avLst/>
          </a:prstGeom>
        </p:spPr>
        <p:txBody>
          <a:bodyPr lIns="94229" tIns="47114" rIns="94229" bIns="47114"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46997" y="4459526"/>
            <a:ext cx="5208482" cy="4224814"/>
          </a:xfrm>
          <a:prstGeom prst="rect">
            <a:avLst/>
          </a:prstGeom>
        </p:spPr>
        <p:txBody>
          <a:bodyPr lIns="94229" tIns="47114" rIns="94229" bIns="47114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3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4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23472" indent="-123472">
              <a:defRPr sz="1000"/>
            </a:lvl1pPr>
            <a:lvl2pPr marL="567972" indent="-123472">
              <a:defRPr sz="1000"/>
            </a:lvl2pPr>
            <a:lvl3pPr marL="1012472" indent="-123472">
              <a:defRPr sz="1000"/>
            </a:lvl3pPr>
            <a:lvl4pPr marL="1456972" indent="-123472">
              <a:defRPr sz="1000"/>
            </a:lvl4pPr>
            <a:lvl5pPr marL="1901472" indent="-123472">
              <a:defRPr sz="1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7" y="840880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6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78807" y="10090549"/>
            <a:ext cx="398747" cy="3872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4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4" y="840882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4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4" y="2955482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4" y="2955482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4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4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4" y="5629427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4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5"/>
            <a:ext cx="11241486" cy="23485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980468"/>
            <a:ext cx="11241486" cy="2610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4" y="636244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4" y="2955482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78807" y="10097372"/>
            <a:ext cx="398747" cy="387205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5A909F-3E97-434D-9B8C-5485E617A58D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Transition Name from Raw Data</a:t>
            </a:r>
          </a:p>
        </p:txBody>
      </p:sp>
      <p:pic>
        <p:nvPicPr>
          <p:cNvPr id="12" name="Load_Transition_Name_from_Raw_Data">
            <a:hlinkClick r:id="" action="ppaction://media"/>
            <a:extLst>
              <a:ext uri="{FF2B5EF4-FFF2-40B4-BE49-F238E27FC236}">
                <a16:creationId xmlns:a16="http://schemas.microsoft.com/office/drawing/2014/main" id="{35C564D3-44EE-435C-A064-FD3951E33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289" y="1295734"/>
            <a:ext cx="12225421" cy="7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8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Autofill </a:t>
            </a: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oncentration Unit</a:t>
            </a:r>
          </a:p>
        </p:txBody>
      </p:sp>
      <p:pic>
        <p:nvPicPr>
          <p:cNvPr id="3" name="ezgif.com-gif-maker (1)">
            <a:hlinkClick r:id="" action="ppaction://media"/>
            <a:extLst>
              <a:ext uri="{FF2B5EF4-FFF2-40B4-BE49-F238E27FC236}">
                <a16:creationId xmlns:a16="http://schemas.microsoft.com/office/drawing/2014/main" id="{C15DB71B-D517-40E0-B56B-691A276F9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200" y="1186013"/>
            <a:ext cx="133921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75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RQC Samples to Dilution Table</a:t>
            </a:r>
          </a:p>
        </p:txBody>
      </p:sp>
      <p:pic>
        <p:nvPicPr>
          <p:cNvPr id="3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0863DCC9-9566-4595-BDD2-48E1D9DAEA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9377" y="1435100"/>
            <a:ext cx="9831246" cy="57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98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ad_Transition_Name_from_Table_Data">
            <a:hlinkClick r:id="" action="ppaction://media"/>
            <a:extLst>
              <a:ext uri="{FF2B5EF4-FFF2-40B4-BE49-F238E27FC236}">
                <a16:creationId xmlns:a16="http://schemas.microsoft.com/office/drawing/2014/main" id="{A6DA0B5B-2123-4E0C-94F0-F9E0BB37F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800" y="1221945"/>
            <a:ext cx="12156095" cy="7710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8D268-3ABD-465E-93A6-4FE0F62B9DA0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Transition Name from Table Data</a:t>
            </a:r>
          </a:p>
        </p:txBody>
      </p:sp>
    </p:spTree>
    <p:extLst>
      <p:ext uri="{BB962C8B-B14F-4D97-AF65-F5344CB8AC3E}">
        <p14:creationId xmlns:p14="http://schemas.microsoft.com/office/powerpoint/2010/main" val="3420708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alidate_ISTD">
            <a:hlinkClick r:id="" action="ppaction://media"/>
            <a:extLst>
              <a:ext uri="{FF2B5EF4-FFF2-40B4-BE49-F238E27FC236}">
                <a16:creationId xmlns:a16="http://schemas.microsoft.com/office/drawing/2014/main" id="{5280B797-40B9-4ED5-B4D8-415DF6D57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7432" y="1114425"/>
            <a:ext cx="12195135" cy="7734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Validate ISTD</a:t>
            </a:r>
          </a:p>
        </p:txBody>
      </p:sp>
    </p:spTree>
    <p:extLst>
      <p:ext uri="{BB962C8B-B14F-4D97-AF65-F5344CB8AC3E}">
        <p14:creationId xmlns:p14="http://schemas.microsoft.com/office/powerpoint/2010/main" val="3245607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ad_ISTD_to_ISTD_Table">
            <a:hlinkClick r:id="" action="ppaction://media"/>
            <a:extLst>
              <a:ext uri="{FF2B5EF4-FFF2-40B4-BE49-F238E27FC236}">
                <a16:creationId xmlns:a16="http://schemas.microsoft.com/office/drawing/2014/main" id="{360D7D2B-A41C-4220-B26A-B3FE22D8A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587" y="1210678"/>
            <a:ext cx="12406841" cy="7869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93A5A1-2DBF-4AD1-A114-2F829F8C5316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ISTD to ISTD Table</a:t>
            </a:r>
          </a:p>
        </p:txBody>
      </p:sp>
    </p:spTree>
    <p:extLst>
      <p:ext uri="{BB962C8B-B14F-4D97-AF65-F5344CB8AC3E}">
        <p14:creationId xmlns:p14="http://schemas.microsoft.com/office/powerpoint/2010/main" val="783118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Convert to </a:t>
            </a:r>
            <a:r>
              <a:rPr kumimoji="0" lang="en-SG" sz="4000" b="0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nM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2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75FD5DB9-93BE-47B1-815B-B26478C6C9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8158" y="1336673"/>
            <a:ext cx="11873442" cy="56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9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320462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Load Sample Annotation from Raw Data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2" name="Load_Sample_Annotation_from_Raw_Data">
            <a:hlinkClick r:id="" action="ppaction://media"/>
            <a:extLst>
              <a:ext uri="{FF2B5EF4-FFF2-40B4-BE49-F238E27FC236}">
                <a16:creationId xmlns:a16="http://schemas.microsoft.com/office/drawing/2014/main" id="{36D566CE-AC20-429A-BA66-9733515C8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463" y="1435602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9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Merge Raw Data with Sample Annotation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2" name="Merge_Raw_Data_with_Sample_Annotation">
            <a:hlinkClick r:id="" action="ppaction://media"/>
            <a:extLst>
              <a:ext uri="{FF2B5EF4-FFF2-40B4-BE49-F238E27FC236}">
                <a16:creationId xmlns:a16="http://schemas.microsoft.com/office/drawing/2014/main" id="{78451636-774B-4458-B91B-9346A0AC4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403517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60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Load Sample Annotation from Table Data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3" name="Load_Sample_Annotation_from_Table_Data">
            <a:hlinkClick r:id="" action="ppaction://media"/>
            <a:extLst>
              <a:ext uri="{FF2B5EF4-FFF2-40B4-BE49-F238E27FC236}">
                <a16:creationId xmlns:a16="http://schemas.microsoft.com/office/drawing/2014/main" id="{D0E5B74D-6A6A-4144-92C6-194EF5B615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355391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0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Autofill by Sample Type</a:t>
            </a:r>
          </a:p>
        </p:txBody>
      </p:sp>
      <p:pic>
        <p:nvPicPr>
          <p:cNvPr id="2" name="Autofill_by_Sample_Type">
            <a:hlinkClick r:id="" action="ppaction://media"/>
            <a:extLst>
              <a:ext uri="{FF2B5EF4-FFF2-40B4-BE49-F238E27FC236}">
                <a16:creationId xmlns:a16="http://schemas.microsoft.com/office/drawing/2014/main" id="{1C1A8294-79DB-4616-A192-DF28E23267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355390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6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53</Words>
  <Application>Microsoft Office PowerPoint</Application>
  <PresentationFormat>Custom</PresentationFormat>
  <Paragraphs>11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Roman</vt:lpstr>
      <vt:lpstr>Helvetica Light</vt:lpstr>
      <vt:lpstr>Source Sans Pro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Column Layout : : CHEAT SHEET </dc:title>
  <dc:creator>SLING_Printer</dc:creator>
  <cp:lastModifiedBy>Jeremy John Selva</cp:lastModifiedBy>
  <cp:revision>62</cp:revision>
  <cp:lastPrinted>2021-04-08T00:48:16Z</cp:lastPrinted>
  <dcterms:modified xsi:type="dcterms:W3CDTF">2021-09-29T03:04:11Z</dcterms:modified>
</cp:coreProperties>
</file>